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ink/ink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243840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1pPr>
    <a:lvl2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2pPr>
    <a:lvl3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3pPr>
    <a:lvl4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4pPr>
    <a:lvl5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5pPr>
    <a:lvl6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6pPr>
    <a:lvl7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7pPr>
    <a:lvl8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8pPr>
    <a:lvl9pPr marL="0" marR="0" indent="0" algn="ctr" defTabSz="8255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5200" b="0" i="0" u="none" strike="noStrike" cap="none" spc="0" normalizeH="0" baseline="0">
        <a:ln>
          <a:noFill/>
        </a:ln>
        <a:solidFill>
          <a:srgbClr val="EBEBEB"/>
        </a:solidFill>
        <a:effectLst>
          <a:outerShdw blurRad="50800" dist="25400" dir="5400000" rotWithShape="0">
            <a:srgbClr val="000000"/>
          </a:outerShdw>
        </a:effectLst>
        <a:uFillTx/>
        <a:latin typeface="Helvetica Neue Medium"/>
        <a:ea typeface="Helvetica Neue Medium"/>
        <a:cs typeface="Helvetica Neue Medium"/>
        <a:sym typeface="Helvetica Neue Medium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4E4E4E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0F0F0"/>
              </a:solidFill>
              <a:prstDash val="solid"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56565">
              <a:alpha val="75000"/>
            </a:srgb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0F0F0"/>
              </a:solidFill>
              <a:prstDash val="solid"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861A1">
              <a:alpha val="80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>
              <a:alpha val="41000"/>
            </a:srgbClr>
          </a:solidFill>
        </a:fill>
      </a:tcStyle>
    </a:wholeTbl>
    <a:band2H>
      <a:tcTxStyle/>
      <a:tcStyle>
        <a:tcBdr/>
        <a:fill>
          <a:solidFill>
            <a:srgbClr val="909090">
              <a:alpha val="41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6350" cap="flat">
              <a:solidFill>
                <a:srgbClr val="484745"/>
              </a:solidFill>
              <a:prstDash val="solid"/>
              <a:miter lim="400000"/>
            </a:ln>
          </a:left>
          <a:right>
            <a:ln w="6350" cap="flat">
              <a:solidFill>
                <a:srgbClr val="5E5D5B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6350" cap="flat">
              <a:solidFill>
                <a:srgbClr val="5E5D5B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5E5D5B"/>
              </a:solidFill>
              <a:prstDash val="solid"/>
              <a:miter lim="400000"/>
            </a:ln>
          </a:top>
          <a:bottom>
            <a:ln w="6350" cap="flat">
              <a:solidFill>
                <a:srgbClr val="484745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714717"/>
              </a:solidFill>
              <a:prstDash val="solid"/>
              <a:miter lim="400000"/>
            </a:ln>
          </a:left>
          <a:right>
            <a:ln w="12700" cap="flat">
              <a:solidFill>
                <a:srgbClr val="714717"/>
              </a:solidFill>
              <a:prstDash val="solid"/>
              <a:miter lim="400000"/>
            </a:ln>
          </a:right>
          <a:top>
            <a:ln w="6350" cap="flat">
              <a:solidFill>
                <a:srgbClr val="484745"/>
              </a:solidFill>
              <a:prstDash val="solid"/>
              <a:miter lim="400000"/>
            </a:ln>
          </a:top>
          <a:bottom>
            <a:ln w="6350" cap="flat">
              <a:solidFill>
                <a:srgbClr val="5E5D5B"/>
              </a:solidFill>
              <a:prstDash val="solid"/>
              <a:miter lim="400000"/>
            </a:ln>
          </a:bottom>
          <a:insideH>
            <a:ln w="12700" cap="flat">
              <a:solidFill>
                <a:srgbClr val="714717"/>
              </a:solidFill>
              <a:prstDash val="solid"/>
              <a:miter lim="400000"/>
            </a:ln>
          </a:insideH>
          <a:insideV>
            <a:ln w="12700" cap="flat">
              <a:solidFill>
                <a:srgbClr val="714717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3F1D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D4D4D"/>
          </a:solidFill>
        </a:fill>
      </a:tcStyle>
    </a:wholeTbl>
    <a:band2H>
      <a:tcTxStyle/>
      <a:tcStyle>
        <a:tcBdr/>
        <a:fill>
          <a:solidFill>
            <a:srgbClr val="5A5A5A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3F1DF"/>
              </a:solidFill>
              <a:prstDash val="solid"/>
              <a:miter lim="400000"/>
            </a:ln>
          </a:left>
          <a:right>
            <a:ln w="12700" cap="flat">
              <a:solidFill>
                <a:srgbClr val="F3F1DF"/>
              </a:solidFill>
              <a:prstDash val="solid"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solidFill>
                <a:srgbClr val="F3F1DF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-1022247"/>
              <a:satOff val="34289"/>
              <a:lumOff val="-18384"/>
            </a:schemeClr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3F1DF"/>
              </a:solidFill>
              <a:prstDash val="solid"/>
              <a:miter lim="400000"/>
            </a:ln>
          </a:top>
          <a:bottom>
            <a:ln w="12700" cap="flat">
              <a:solidFill>
                <a:srgbClr val="F3F1DF"/>
              </a:solidFill>
              <a:prstDash val="solid"/>
              <a:miter lim="400000"/>
            </a:ln>
          </a:bottom>
          <a:insideH>
            <a:ln w="12700" cap="flat">
              <a:solidFill>
                <a:srgbClr val="F3F1D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FFFFFF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D6D6D"/>
          </a:solidFill>
        </a:fill>
      </a:tcStyle>
    </a:wholeTbl>
    <a:band2H>
      <a:tcTxStyle/>
      <a:tcStyle>
        <a:tcBdr/>
        <a:fill>
          <a:solidFill>
            <a:srgbClr val="7D7D7D"/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C0C0C0"/>
              </a:solidFill>
              <a:prstDash val="solid"/>
              <a:miter lim="400000"/>
            </a:ln>
          </a:top>
          <a:bottom>
            <a:ln w="12700" cap="flat">
              <a:solidFill>
                <a:srgbClr val="C0C0C0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C5C5B"/>
          </a:solidFill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282828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2A7A9"/>
          </a:solidFill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C0C0C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103245"/>
              <a:satOff val="-16002"/>
              <a:lumOff val="2831"/>
            </a:schemeClr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D5D5D"/>
          </a:solidFill>
        </a:fill>
      </a:tcStyle>
    </a:wholeTbl>
    <a:band2H>
      <a:tcTxStyle/>
      <a:tcStyle>
        <a:tcBdr/>
        <a:fill>
          <a:solidFill>
            <a:srgbClr val="696969"/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6350" cap="flat">
              <a:solidFill>
                <a:srgbClr val="FFFFFF"/>
              </a:solidFill>
              <a:prstDash val="solid"/>
              <a:miter lim="400000"/>
            </a:ln>
          </a:right>
          <a:top>
            <a:ln w="6350" cap="flat">
              <a:solidFill>
                <a:srgbClr val="FFFFFF"/>
              </a:solidFill>
              <a:prstDash val="solid"/>
              <a:miter lim="400000"/>
            </a:ln>
          </a:top>
          <a:bottom>
            <a:ln w="635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635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87878"/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635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7878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0000">
              <a:alpha val="10000"/>
            </a:srgbClr>
          </a:solidFill>
        </a:fill>
      </a:tcStyle>
    </a:wholeTbl>
    <a:band2H>
      <a:tcTxStyle/>
      <a:tcStyle>
        <a:tcBdr/>
        <a:fill>
          <a:solidFill>
            <a:srgbClr val="888888">
              <a:alpha val="10000"/>
            </a:srgbClr>
          </a:solidFill>
        </a:fill>
      </a:tcStyle>
    </a:band2H>
    <a:firstCol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F0F0F0"/>
              </a:solidFill>
              <a:prstDash val="solid"/>
              <a:miter lim="400000"/>
            </a:ln>
          </a:right>
          <a:top>
            <a:ln w="6350" cap="flat">
              <a:solidFill>
                <a:srgbClr val="F0F0F0"/>
              </a:solidFill>
              <a:prstDash val="solid"/>
              <a:miter lim="400000"/>
            </a:ln>
          </a:top>
          <a:bottom>
            <a:ln w="635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F0F0F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F0F0F0"/>
              </a:solidFill>
              <a:prstDash val="solid"/>
              <a:miter lim="400000"/>
            </a:ln>
          </a:bottom>
          <a:insideH>
            <a:ln w="6350" cap="flat">
              <a:solidFill>
                <a:srgbClr val="F0F0F0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713"/>
  </p:normalViewPr>
  <p:slideViewPr>
    <p:cSldViewPr snapToGrid="0" snapToObjects="1">
      <p:cViewPr varScale="1">
        <p:scale>
          <a:sx n="54" d="100"/>
          <a:sy n="54" d="100"/>
        </p:scale>
        <p:origin x="792" y="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25T01:41:27.768"/>
    </inkml:context>
    <inkml:brush xml:id="br0">
      <inkml:brushProperty name="width" value="0.08819" units="cm"/>
      <inkml:brushProperty name="height" value="0.35278" units="cm"/>
      <inkml:brushProperty name="color" value="#FFFF00"/>
      <inkml:brushProperty name="tip" value="rectangle"/>
      <inkml:brushProperty name="rasterOp" value="maskPen"/>
    </inkml:brush>
  </inkml:definitions>
  <inkml:trace contextRef="#ctx0" brushRef="#br0">67732 22271</inkml:trace>
</inkml:ink>
</file>

<file path=ppt/media/image1.png>
</file>

<file path=ppt/media/image2.jpeg>
</file>

<file path=ppt/media/image3.jpeg>
</file>

<file path=ppt/media/image4.png>
</file>

<file path=ppt/media/image5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标题文本"/>
          <p:cNvSpPr txBox="1">
            <a:spLocks noGrp="1"/>
          </p:cNvSpPr>
          <p:nvPr>
            <p:ph type="title"/>
          </p:nvPr>
        </p:nvSpPr>
        <p:spPr>
          <a:xfrm>
            <a:off x="1435100" y="3454400"/>
            <a:ext cx="21526500" cy="35687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264400"/>
            <a:ext cx="21526500" cy="12319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ohnny Appleseed"/>
          <p:cNvSpPr txBox="1">
            <a:spLocks noGrp="1"/>
          </p:cNvSpPr>
          <p:nvPr>
            <p:ph type="body" sz="quarter" idx="13"/>
          </p:nvPr>
        </p:nvSpPr>
        <p:spPr>
          <a:xfrm>
            <a:off x="2387600" y="8978900"/>
            <a:ext cx="19621500" cy="585112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3200" b="1" i="1">
                <a:solidFill>
                  <a:srgbClr val="FFFFFF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–Johnny Appleseed</a:t>
            </a:r>
          </a:p>
        </p:txBody>
      </p:sp>
      <p:sp>
        <p:nvSpPr>
          <p:cNvPr id="94" name="“在此键入引文。”"/>
          <p:cNvSpPr txBox="1">
            <a:spLocks noGrp="1"/>
          </p:cNvSpPr>
          <p:nvPr>
            <p:ph type="body" sz="quarter" idx="14"/>
          </p:nvPr>
        </p:nvSpPr>
        <p:spPr>
          <a:xfrm>
            <a:off x="2387600" y="6007099"/>
            <a:ext cx="19621500" cy="9906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SzTx/>
              <a:buNone/>
              <a:defRPr sz="5000" b="1">
                <a:solidFill>
                  <a:srgbClr val="FFFFFF"/>
                </a:solidFill>
                <a:effectLst>
                  <a:outerShdw blurRad="50800" dist="25400" dir="5400000" rotWithShape="0">
                    <a:srgbClr val="020202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r>
              <a:t>“在此键入引文。”</a:t>
            </a:r>
          </a:p>
        </p:txBody>
      </p:sp>
      <p:sp>
        <p:nvSpPr>
          <p:cNvPr id="95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图像"/>
          <p:cNvSpPr>
            <a:spLocks noGrp="1"/>
          </p:cNvSpPr>
          <p:nvPr>
            <p:ph type="pic" idx="13"/>
          </p:nvPr>
        </p:nvSpPr>
        <p:spPr>
          <a:xfrm>
            <a:off x="-63500" y="-1270000"/>
            <a:ext cx="24510997" cy="1634917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141703583_2880x1921.jpeg"/>
          <p:cNvSpPr>
            <a:spLocks noGrp="1"/>
          </p:cNvSpPr>
          <p:nvPr>
            <p:ph type="pic" idx="13"/>
          </p:nvPr>
        </p:nvSpPr>
        <p:spPr>
          <a:xfrm>
            <a:off x="4597400" y="177800"/>
            <a:ext cx="15180471" cy="10125584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标题文本"/>
          <p:cNvSpPr txBox="1">
            <a:spLocks noGrp="1"/>
          </p:cNvSpPr>
          <p:nvPr>
            <p:ph type="title"/>
          </p:nvPr>
        </p:nvSpPr>
        <p:spPr>
          <a:xfrm>
            <a:off x="1435100" y="9677400"/>
            <a:ext cx="21526500" cy="1524000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11430000"/>
            <a:ext cx="21526500" cy="12827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04800"/>
            <a:ext cx="453238" cy="461366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标题文本"/>
          <p:cNvSpPr txBox="1">
            <a:spLocks noGrp="1"/>
          </p:cNvSpPr>
          <p:nvPr>
            <p:ph type="title"/>
          </p:nvPr>
        </p:nvSpPr>
        <p:spPr>
          <a:xfrm>
            <a:off x="1422400" y="4940300"/>
            <a:ext cx="21526500" cy="38227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图像"/>
          <p:cNvSpPr>
            <a:spLocks noGrp="1"/>
          </p:cNvSpPr>
          <p:nvPr>
            <p:ph type="pic" idx="13"/>
          </p:nvPr>
        </p:nvSpPr>
        <p:spPr>
          <a:xfrm>
            <a:off x="133985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标题文本"/>
          <p:cNvSpPr txBox="1">
            <a:spLocks noGrp="1"/>
          </p:cNvSpPr>
          <p:nvPr>
            <p:ph type="title"/>
          </p:nvPr>
        </p:nvSpPr>
        <p:spPr>
          <a:xfrm>
            <a:off x="1435100" y="584200"/>
            <a:ext cx="10769600" cy="6464300"/>
          </a:xfrm>
          <a:prstGeom prst="rect">
            <a:avLst/>
          </a:prstGeom>
        </p:spPr>
        <p:txBody>
          <a:bodyPr anchor="b"/>
          <a:lstStyle>
            <a:lvl1pPr>
              <a:defRPr sz="7200"/>
            </a:lvl1pPr>
          </a:lstStyle>
          <a:p>
            <a:r>
              <a:t>标题文本</a:t>
            </a:r>
          </a:p>
        </p:txBody>
      </p:sp>
      <p:sp>
        <p:nvSpPr>
          <p:cNvPr id="40" name="正文级别 1…"/>
          <p:cNvSpPr txBox="1">
            <a:spLocks noGrp="1"/>
          </p:cNvSpPr>
          <p:nvPr>
            <p:ph type="body" sz="quarter" idx="1"/>
          </p:nvPr>
        </p:nvSpPr>
        <p:spPr>
          <a:xfrm>
            <a:off x="1435100" y="7378700"/>
            <a:ext cx="10769600" cy="53594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1pPr>
            <a:lvl2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2pPr>
            <a:lvl3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3pPr>
            <a:lvl4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4pPr>
            <a:lvl5pPr marL="0" indent="0" algn="ctr">
              <a:spcBef>
                <a:spcPts val="0"/>
              </a:spcBef>
              <a:buSzTx/>
              <a:buNone/>
              <a:defRPr sz="3200">
                <a:solidFill>
                  <a:srgbClr val="FFFFFF"/>
                </a:solidFill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10554"/>
            <a:ext cx="453238" cy="461367"/>
          </a:xfrm>
          <a:prstGeom prst="rect">
            <a:avLst/>
          </a:prstGeom>
        </p:spPr>
        <p:txBody>
          <a:bodyPr anchor="t"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标题文本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3898900"/>
            <a:ext cx="21526500" cy="8051800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图像"/>
          <p:cNvSpPr>
            <a:spLocks noGrp="1"/>
          </p:cNvSpPr>
          <p:nvPr>
            <p:ph type="pic" sz="half" idx="13"/>
          </p:nvPr>
        </p:nvSpPr>
        <p:spPr>
          <a:xfrm>
            <a:off x="13322300" y="2184400"/>
            <a:ext cx="11519605" cy="10756121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标题文本"/>
          <p:cNvSpPr txBox="1">
            <a:spLocks noGrp="1"/>
          </p:cNvSpPr>
          <p:nvPr>
            <p:ph type="title"/>
          </p:nvPr>
        </p:nvSpPr>
        <p:spPr>
          <a:xfrm>
            <a:off x="1435100" y="1003300"/>
            <a:ext cx="21526500" cy="2209800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正文级别 1…"/>
          <p:cNvSpPr txBox="1">
            <a:spLocks noGrp="1"/>
          </p:cNvSpPr>
          <p:nvPr>
            <p:ph type="body" sz="half" idx="1"/>
          </p:nvPr>
        </p:nvSpPr>
        <p:spPr>
          <a:xfrm>
            <a:off x="1422400" y="3302000"/>
            <a:ext cx="10109200" cy="9398000"/>
          </a:xfrm>
          <a:prstGeom prst="rect">
            <a:avLst/>
          </a:prstGeom>
        </p:spPr>
        <p:txBody>
          <a:bodyPr/>
          <a:lstStyle>
            <a:lvl1pPr marL="457200" indent="-457200">
              <a:spcBef>
                <a:spcPts val="4500"/>
              </a:spcBef>
              <a:defRPr sz="3800"/>
            </a:lvl1pPr>
            <a:lvl2pPr marL="914400" indent="-457200">
              <a:spcBef>
                <a:spcPts val="4500"/>
              </a:spcBef>
              <a:defRPr sz="3800"/>
            </a:lvl2pPr>
            <a:lvl3pPr marL="1371600" indent="-457200">
              <a:spcBef>
                <a:spcPts val="4500"/>
              </a:spcBef>
              <a:defRPr sz="3800"/>
            </a:lvl3pPr>
            <a:lvl4pPr marL="1828800" indent="-457200">
              <a:spcBef>
                <a:spcPts val="4500"/>
              </a:spcBef>
              <a:defRPr sz="3800"/>
            </a:lvl4pPr>
            <a:lvl5pPr marL="2286000" indent="-457200">
              <a:spcBef>
                <a:spcPts val="4500"/>
              </a:spcBef>
              <a:defRPr sz="3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正文级别 1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图像"/>
          <p:cNvSpPr>
            <a:spLocks noGrp="1"/>
          </p:cNvSpPr>
          <p:nvPr>
            <p:ph type="pic" sz="quarter" idx="13"/>
          </p:nvPr>
        </p:nvSpPr>
        <p:spPr>
          <a:xfrm>
            <a:off x="13868400" y="6375400"/>
            <a:ext cx="9194800" cy="6570182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图像"/>
          <p:cNvSpPr>
            <a:spLocks noGrp="1"/>
          </p:cNvSpPr>
          <p:nvPr>
            <p:ph type="pic" sz="half" idx="14"/>
          </p:nvPr>
        </p:nvSpPr>
        <p:spPr>
          <a:xfrm>
            <a:off x="13550900" y="-419100"/>
            <a:ext cx="9512300" cy="95123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图像"/>
          <p:cNvSpPr>
            <a:spLocks noGrp="1"/>
          </p:cNvSpPr>
          <p:nvPr>
            <p:ph type="pic" idx="15"/>
          </p:nvPr>
        </p:nvSpPr>
        <p:spPr>
          <a:xfrm>
            <a:off x="1346200" y="596900"/>
            <a:ext cx="13030200" cy="12166600"/>
          </a:xfrm>
          <a:prstGeom prst="rect">
            <a:avLst/>
          </a:prstGeom>
          <a:ln w="25400"/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幻灯片编号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4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文级别 1…"/>
          <p:cNvSpPr txBox="1">
            <a:spLocks noGrp="1"/>
          </p:cNvSpPr>
          <p:nvPr>
            <p:ph type="body" idx="1"/>
          </p:nvPr>
        </p:nvSpPr>
        <p:spPr>
          <a:xfrm>
            <a:off x="1435100" y="1574800"/>
            <a:ext cx="21526500" cy="105664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3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1955253" y="13047167"/>
            <a:ext cx="453238" cy="461366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sz="24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>
              <a:defRPr>
                <a:effectLst/>
              </a:defRPr>
            </a:pPr>
            <a:fld id="{86CB4B4D-7CA3-9044-876B-883B54F8677D}" type="slidenum">
              <a:t>‹#›</a:t>
            </a:fld>
            <a:endParaRPr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1435100" y="330200"/>
            <a:ext cx="21526500" cy="356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标题文本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8255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9000" b="1" i="0" u="none" strike="noStrike" cap="none" spc="0" baseline="0">
          <a:solidFill>
            <a:srgbClr val="FFFFFF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+mn-lt"/>
          <a:ea typeface="+mn-ea"/>
          <a:cs typeface="+mn-cs"/>
          <a:sym typeface="Helvetica Neue"/>
        </a:defRPr>
      </a:lvl9pPr>
    </p:titleStyle>
    <p:bodyStyle>
      <a:lvl1pPr marL="5461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1pPr>
      <a:lvl2pPr marL="10922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2pPr>
      <a:lvl3pPr marL="16383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3pPr>
      <a:lvl4pPr marL="21844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4pPr>
      <a:lvl5pPr marL="27305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5pPr>
      <a:lvl6pPr marL="32766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6pPr>
      <a:lvl7pPr marL="38227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7pPr>
      <a:lvl8pPr marL="43688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8pPr>
      <a:lvl9pPr marL="4914900" marR="0" indent="-546100" algn="l" defTabSz="825500" rtl="0" latinLnBrk="0">
        <a:lnSpc>
          <a:spcPct val="100000"/>
        </a:lnSpc>
        <a:spcBef>
          <a:spcPts val="5900"/>
        </a:spcBef>
        <a:spcAft>
          <a:spcPts val="0"/>
        </a:spcAft>
        <a:buClrTx/>
        <a:buSzPct val="75000"/>
        <a:buFontTx/>
        <a:buChar char="•"/>
        <a:tabLst/>
        <a:defRPr sz="4600" b="0" i="0" u="none" strike="noStrike" cap="none" spc="0" baseline="0">
          <a:solidFill>
            <a:srgbClr val="EBEBEB"/>
          </a:solidFill>
          <a:effectLst>
            <a:outerShdw blurRad="50800" dist="25400" dir="5400000" rotWithShape="0">
              <a:srgbClr val="000000"/>
            </a:outerShdw>
          </a:effectLst>
          <a:uFillTx/>
          <a:latin typeface="Helvetica Neue Medium"/>
          <a:ea typeface="Helvetica Neue Medium"/>
          <a:cs typeface="Helvetica Neue Medium"/>
          <a:sym typeface="Helvetica Neue Medium"/>
        </a:defRPr>
      </a:lvl9pPr>
    </p:bodyStyle>
    <p:otherStyle>
      <a:lvl1pPr marL="0" marR="0" indent="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228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457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685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9144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11430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13716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16002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1828800" algn="ctr" defTabSz="8255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24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141703583_2880x1921.jpeg" descr="141703583_2880x1921.jpeg"/>
          <p:cNvPicPr>
            <a:picLocks noGrp="1" noChangeAspect="1"/>
          </p:cNvPicPr>
          <p:nvPr>
            <p:ph type="pic" idx="13"/>
          </p:nvPr>
        </p:nvPicPr>
        <p:blipFill>
          <a:blip r:embed="rId2"/>
          <a:srcRect t="8784" r="19" b="8686"/>
          <a:stretch>
            <a:fillRect/>
          </a:stretch>
        </p:blipFill>
        <p:spPr>
          <a:xfrm>
            <a:off x="4597400" y="1067257"/>
            <a:ext cx="15177586" cy="8356601"/>
          </a:xfrm>
          <a:prstGeom prst="rect">
            <a:avLst/>
          </a:prstGeom>
        </p:spPr>
      </p:pic>
      <p:sp>
        <p:nvSpPr>
          <p:cNvPr id="120" name="视频3：条件语句"/>
          <p:cNvSpPr txBox="1">
            <a:spLocks noGrp="1"/>
          </p:cNvSpPr>
          <p:nvPr>
            <p:ph type="title"/>
          </p:nvPr>
        </p:nvSpPr>
        <p:spPr>
          <a:xfrm>
            <a:off x="1428750" y="10053074"/>
            <a:ext cx="21526500" cy="1524001"/>
          </a:xfrm>
          <a:prstGeom prst="rect">
            <a:avLst/>
          </a:prstGeom>
        </p:spPr>
        <p:txBody>
          <a:bodyPr/>
          <a:lstStyle>
            <a:lvl1pPr defTabSz="734694">
              <a:defRPr sz="8010">
                <a:effectLst>
                  <a:outerShdw blurRad="45212" dist="22606" dir="5400000" rotWithShape="0">
                    <a:srgbClr val="000000"/>
                  </a:outerShdw>
                </a:effectLst>
              </a:defRPr>
            </a:lvl1pPr>
          </a:lstStyle>
          <a:p>
            <a:r>
              <a:t>视频3：条件语句</a:t>
            </a:r>
          </a:p>
        </p:txBody>
      </p:sp>
      <p:sp>
        <p:nvSpPr>
          <p:cNvPr id="121" name="《探索Python的魔法世界》…"/>
          <p:cNvSpPr txBox="1">
            <a:spLocks noGrp="1"/>
          </p:cNvSpPr>
          <p:nvPr>
            <p:ph type="body" sz="half" idx="1"/>
          </p:nvPr>
        </p:nvSpPr>
        <p:spPr>
          <a:xfrm>
            <a:off x="936625" y="7088478"/>
            <a:ext cx="22510750" cy="4064798"/>
          </a:xfrm>
          <a:prstGeom prst="rect">
            <a:avLst/>
          </a:prstGeom>
        </p:spPr>
        <p:txBody>
          <a:bodyPr/>
          <a:lstStyle/>
          <a:p>
            <a:pPr defTabSz="800735">
              <a:defRPr sz="77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2319" dist="61595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/>
              <a:t>《</a:t>
            </a:r>
            <a:r>
              <a:rPr dirty="0" err="1"/>
              <a:t>探索Python的魔法世界</a:t>
            </a:r>
            <a:r>
              <a:rPr dirty="0"/>
              <a:t>》  </a:t>
            </a:r>
          </a:p>
          <a:p>
            <a:pPr defTabSz="800735">
              <a:defRPr sz="7760" b="1">
                <a:ln w="6350" cap="flat">
                  <a:solidFill>
                    <a:srgbClr val="FFFFFF"/>
                  </a:solidFill>
                  <a:prstDash val="solid"/>
                  <a:miter lim="400000"/>
                </a:ln>
                <a:effectLst>
                  <a:outerShdw blurRad="12319" dist="61595" dir="18900000" rotWithShape="0">
                    <a:srgbClr val="000000"/>
                  </a:outerShdw>
                </a:effectLst>
                <a:latin typeface="+mn-lt"/>
                <a:ea typeface="+mn-ea"/>
                <a:cs typeface="+mn-cs"/>
                <a:sym typeface="Helvetica Neue"/>
              </a:defRPr>
            </a:pPr>
            <a:r>
              <a:rPr dirty="0" err="1"/>
              <a:t>小牛叔出品</a:t>
            </a:r>
            <a:endParaRPr dirty="0"/>
          </a:p>
        </p:txBody>
      </p:sp>
      <p:sp>
        <p:nvSpPr>
          <p:cNvPr id="122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04800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1</a:t>
            </a:fld>
            <a:endParaRPr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视频3：变量的使用"/>
          <p:cNvSpPr txBox="1">
            <a:spLocks noGrp="1"/>
          </p:cNvSpPr>
          <p:nvPr>
            <p:ph type="title"/>
          </p:nvPr>
        </p:nvSpPr>
        <p:spPr>
          <a:xfrm>
            <a:off x="1226575" y="-289025"/>
            <a:ext cx="21526501" cy="3568701"/>
          </a:xfrm>
          <a:prstGeom prst="rect">
            <a:avLst/>
          </a:prstGeom>
        </p:spPr>
        <p:txBody>
          <a:bodyPr/>
          <a:lstStyle/>
          <a:p>
            <a:r>
              <a:t>视频3：变量的使用</a:t>
            </a:r>
          </a:p>
        </p:txBody>
      </p:sp>
      <p:sp>
        <p:nvSpPr>
          <p:cNvPr id="125" name="2.1  进门前测量身高…"/>
          <p:cNvSpPr txBox="1">
            <a:spLocks noGrp="1"/>
          </p:cNvSpPr>
          <p:nvPr>
            <p:ph type="body" sz="half" idx="1"/>
          </p:nvPr>
        </p:nvSpPr>
        <p:spPr>
          <a:xfrm>
            <a:off x="1374945" y="2502190"/>
            <a:ext cx="12198297" cy="9149462"/>
          </a:xfrm>
          <a:prstGeom prst="rect">
            <a:avLst/>
          </a:prstGeom>
        </p:spPr>
        <p:txBody>
          <a:bodyPr/>
          <a:lstStyle/>
          <a:p>
            <a:pPr marL="0" marR="457200" indent="355600" algn="just" defTabSz="266700">
              <a:lnSpc>
                <a:spcPct val="150000"/>
              </a:lnSpc>
              <a:spcBef>
                <a:spcPts val="0"/>
              </a:spcBef>
              <a:buSzTx/>
              <a:buNone/>
              <a:tabLst>
                <a:tab pos="1079500" algn="l"/>
              </a:tabLst>
              <a:defRPr sz="5000">
                <a:solidFill>
                  <a:srgbClr val="FFFFFF"/>
                </a:solidFill>
                <a:effectLst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2.1  进门前测量身高</a:t>
            </a:r>
          </a:p>
          <a:p>
            <a:pPr marL="0" marR="457200" indent="355600" algn="just" defTabSz="266700">
              <a:lnSpc>
                <a:spcPct val="150000"/>
              </a:lnSpc>
              <a:spcBef>
                <a:spcPts val="0"/>
              </a:spcBef>
              <a:buSzTx/>
              <a:buNone/>
              <a:tabLst>
                <a:tab pos="1079500" algn="l"/>
              </a:tabLst>
              <a:defRPr sz="5000">
                <a:solidFill>
                  <a:srgbClr val="FFFFFF"/>
                </a:solidFill>
                <a:effectLst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2.2  开门的钥匙 - 进入密室的开关if</a:t>
            </a:r>
          </a:p>
          <a:p>
            <a:pPr marL="0" marR="457200" indent="355600" algn="just" defTabSz="266700">
              <a:lnSpc>
                <a:spcPct val="150000"/>
              </a:lnSpc>
              <a:spcBef>
                <a:spcPts val="0"/>
              </a:spcBef>
              <a:buSzTx/>
              <a:buNone/>
              <a:tabLst>
                <a:tab pos="1079500" algn="l"/>
              </a:tabLst>
              <a:defRPr sz="5000">
                <a:solidFill>
                  <a:srgbClr val="FFFFFF"/>
                </a:solidFill>
                <a:effectLst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2.3  选择哪一个if -else</a:t>
            </a:r>
          </a:p>
          <a:p>
            <a:pPr marL="0" marR="457200" indent="355600" algn="just" defTabSz="266700">
              <a:lnSpc>
                <a:spcPct val="150000"/>
              </a:lnSpc>
              <a:spcBef>
                <a:spcPts val="0"/>
              </a:spcBef>
              <a:buSzTx/>
              <a:buNone/>
              <a:tabLst>
                <a:tab pos="1079500" algn="l"/>
              </a:tabLst>
              <a:defRPr sz="5000">
                <a:solidFill>
                  <a:srgbClr val="FFFFFF"/>
                </a:solidFill>
                <a:effectLst/>
                <a:latin typeface="冬青黑体简体中文 W3"/>
                <a:ea typeface="冬青黑体简体中文 W3"/>
                <a:cs typeface="冬青黑体简体中文 W3"/>
                <a:sym typeface="冬青黑体简体中文 W3"/>
              </a:defRPr>
            </a:pPr>
            <a:r>
              <a:t>2.4  随机猜数字的游戏 – 2个数的比较</a:t>
            </a:r>
          </a:p>
        </p:txBody>
      </p:sp>
      <p:sp>
        <p:nvSpPr>
          <p:cNvPr id="126" name="1、条件语句…"/>
          <p:cNvSpPr txBox="1"/>
          <p:nvPr/>
        </p:nvSpPr>
        <p:spPr>
          <a:xfrm>
            <a:off x="15388998" y="1733746"/>
            <a:ext cx="14625766" cy="1024850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/>
              <a:t>1、条件语句</a:t>
            </a:r>
          </a:p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/>
              <a:t>2、if </a:t>
            </a:r>
            <a:r>
              <a:rPr dirty="0" err="1"/>
              <a:t>else的示例</a:t>
            </a:r>
            <a:endParaRPr dirty="0"/>
          </a:p>
          <a:p>
            <a: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>
                <a:solidFill>
                  <a:srgbClr val="FFFFFF"/>
                </a:solidFill>
                <a:effectLst/>
                <a:latin typeface="PingFang SC Regular"/>
                <a:ea typeface="PingFang SC Regular"/>
                <a:cs typeface="PingFang SC Regular"/>
                <a:sym typeface="PingFang SC Regular"/>
              </a:defRPr>
            </a:pPr>
            <a:r>
              <a:rPr dirty="0"/>
              <a:t>3、猜数字的游戏</a:t>
            </a:r>
          </a:p>
        </p:txBody>
      </p:sp>
      <p:sp>
        <p:nvSpPr>
          <p:cNvPr id="127" name="箭头"/>
          <p:cNvSpPr/>
          <p:nvPr/>
        </p:nvSpPr>
        <p:spPr>
          <a:xfrm>
            <a:off x="12393000" y="5833994"/>
            <a:ext cx="2214472" cy="1379151"/>
          </a:xfrm>
          <a:prstGeom prst="rightArrow">
            <a:avLst>
              <a:gd name="adj1" fmla="val 32000"/>
              <a:gd name="adj2" fmla="val 79191"/>
            </a:avLst>
          </a:prstGeom>
          <a:solidFill>
            <a:srgbClr val="FFFFFF"/>
          </a:solidFill>
          <a:ln w="12700">
            <a:miter lim="400000"/>
          </a:ln>
          <a:effectLst>
            <a:outerShdw blurRad="508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42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80000"/>
                    </a:srgbClr>
                  </a:outerShdw>
                </a:effectLst>
              </a:defRPr>
            </a:pPr>
            <a:endParaRPr/>
          </a:p>
        </p:txBody>
      </p:sp>
      <p:sp>
        <p:nvSpPr>
          <p:cNvPr id="128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2</a:t>
            </a:fld>
            <a:endParaRPr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9" name="墨迹 8">
                <a:extLst>
                  <a:ext uri="{FF2B5EF4-FFF2-40B4-BE49-F238E27FC236}">
                    <a16:creationId xmlns:a16="http://schemas.microsoft.com/office/drawing/2014/main" id="{5C6870CD-3721-4D47-B3EE-3A2555EEEB09}"/>
                  </a:ext>
                </a:extLst>
              </p14:cNvPr>
              <p14:cNvContentPartPr/>
              <p14:nvPr/>
            </p14:nvContentPartPr>
            <p14:xfrm>
              <a:off x="24383520" y="8017560"/>
              <a:ext cx="360" cy="360"/>
            </p14:xfrm>
          </p:contentPart>
        </mc:Choice>
        <mc:Fallback>
          <p:pic>
            <p:nvPicPr>
              <p:cNvPr id="9" name="墨迹 8">
                <a:extLst>
                  <a:ext uri="{FF2B5EF4-FFF2-40B4-BE49-F238E27FC236}">
                    <a16:creationId xmlns:a16="http://schemas.microsoft.com/office/drawing/2014/main" id="{5C6870CD-3721-4D47-B3EE-3A2555EEEB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4367680" y="7954200"/>
                <a:ext cx="31680" cy="127080"/>
              </a:xfrm>
              <a:prstGeom prst="rect">
                <a:avLst/>
              </a:prstGeom>
            </p:spPr>
          </p:pic>
        </mc:Fallback>
      </mc:AlternateContent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1、条件分支的概念"/>
          <p:cNvSpPr txBox="1">
            <a:spLocks noGrp="1"/>
          </p:cNvSpPr>
          <p:nvPr>
            <p:ph type="title"/>
          </p:nvPr>
        </p:nvSpPr>
        <p:spPr>
          <a:xfrm>
            <a:off x="438150" y="645649"/>
            <a:ext cx="21526500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t>1、条件分支的概念</a:t>
            </a:r>
          </a:p>
        </p:txBody>
      </p:sp>
      <p:sp>
        <p:nvSpPr>
          <p:cNvPr id="131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3</a:t>
            </a:fld>
            <a:endParaRPr/>
          </a:p>
        </p:txBody>
      </p:sp>
      <p:pic>
        <p:nvPicPr>
          <p:cNvPr id="132" name="图像" descr="图像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12800" y="3267571"/>
            <a:ext cx="8501658" cy="8501658"/>
          </a:xfrm>
          <a:prstGeom prst="rect">
            <a:avLst/>
          </a:prstGeom>
          <a:ln w="25400">
            <a:miter lim="400000"/>
          </a:ln>
          <a:effectLst>
            <a:outerShdw blurRad="254000" dist="127000" dir="5400000" rotWithShape="0">
              <a:srgbClr val="000000">
                <a:alpha val="70000"/>
              </a:srgbClr>
            </a:outerShdw>
          </a:effectLst>
        </p:spPr>
      </p:pic>
      <p:sp>
        <p:nvSpPr>
          <p:cNvPr id="133" name="If &lt;条件判断&gt;:…"/>
          <p:cNvSpPr txBox="1">
            <a:spLocks noGrp="1"/>
          </p:cNvSpPr>
          <p:nvPr>
            <p:ph type="body" sz="half" idx="1"/>
          </p:nvPr>
        </p:nvSpPr>
        <p:spPr>
          <a:xfrm>
            <a:off x="11233740" y="3492500"/>
            <a:ext cx="15429320" cy="8051800"/>
          </a:xfrm>
          <a:prstGeom prst="rect">
            <a:avLst/>
          </a:prstGeom>
        </p:spPr>
        <p:txBody>
          <a:bodyPr/>
          <a:lstStyle/>
          <a:p>
            <a:pPr>
              <a:defRPr>
                <a:effectLst/>
              </a:defRPr>
            </a:pPr>
            <a:r>
              <a:t>If &lt;条件判断&gt;:</a:t>
            </a:r>
          </a:p>
          <a:p>
            <a:pPr>
              <a:defRPr>
                <a:effectLst/>
              </a:defRPr>
            </a:pPr>
            <a:r>
              <a:t>[][][][] 语句….</a:t>
            </a:r>
          </a:p>
          <a:p>
            <a:pPr>
              <a:defRPr>
                <a:effectLst/>
              </a:defRPr>
            </a:pPr>
            <a:r>
              <a:t>else:</a:t>
            </a:r>
          </a:p>
          <a:p>
            <a:pPr>
              <a:defRPr>
                <a:effectLst/>
              </a:defRPr>
            </a:pPr>
            <a:r>
              <a:t>[][][][] 语句….</a:t>
            </a:r>
          </a:p>
        </p:txBody>
      </p:sp>
    </p:spTree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2、示例"/>
          <p:cNvSpPr txBox="1">
            <a:spLocks noGrp="1"/>
          </p:cNvSpPr>
          <p:nvPr>
            <p:ph type="title"/>
          </p:nvPr>
        </p:nvSpPr>
        <p:spPr>
          <a:xfrm>
            <a:off x="869950" y="772649"/>
            <a:ext cx="8624987" cy="1873350"/>
          </a:xfrm>
          <a:prstGeom prst="rect">
            <a:avLst/>
          </a:prstGeom>
        </p:spPr>
        <p:txBody>
          <a:bodyPr/>
          <a:lstStyle>
            <a:lvl1pPr marL="1174750" marR="457200" indent="-819150" algn="l" defTabSz="266700">
              <a:lnSpc>
                <a:spcPct val="120000"/>
              </a:lnSpc>
              <a:buSzPct val="75000"/>
              <a:buChar char="•"/>
              <a:tabLst>
                <a:tab pos="1079500" algn="l"/>
              </a:tabLst>
              <a:defRPr sz="6900" b="0">
                <a:latin typeface="PingFang SC Regular"/>
                <a:ea typeface="PingFang SC Regular"/>
                <a:cs typeface="PingFang SC Regular"/>
                <a:sym typeface="PingFang SC Regular"/>
              </a:defRPr>
            </a:lvl1pPr>
          </a:lstStyle>
          <a:p>
            <a:pPr>
              <a:defRPr>
                <a:effectLst/>
              </a:defRPr>
            </a:pPr>
            <a:r>
              <a:t>2、示例</a:t>
            </a:r>
          </a:p>
        </p:txBody>
      </p:sp>
      <p:sp>
        <p:nvSpPr>
          <p:cNvPr id="136" name="天气=input()…"/>
          <p:cNvSpPr txBox="1">
            <a:spLocks noGrp="1"/>
          </p:cNvSpPr>
          <p:nvPr>
            <p:ph type="body" sz="quarter" idx="1"/>
          </p:nvPr>
        </p:nvSpPr>
        <p:spPr>
          <a:xfrm>
            <a:off x="1073740" y="3263900"/>
            <a:ext cx="5477382" cy="8051800"/>
          </a:xfrm>
          <a:prstGeom prst="rect">
            <a:avLst/>
          </a:prstGeom>
        </p:spPr>
        <p:txBody>
          <a:bodyPr/>
          <a:lstStyle/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t>天气=input()</a:t>
            </a:r>
          </a:p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rPr>
                <a:solidFill>
                  <a:srgbClr val="FF2600"/>
                </a:solidFill>
              </a:rPr>
              <a:t>if </a:t>
            </a:r>
            <a:r>
              <a:t>天气=='晴':</a:t>
            </a:r>
          </a:p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t>    活动='游泳'</a:t>
            </a:r>
          </a:p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solidFill>
                  <a:srgbClr val="FF2600"/>
                </a:solidFill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t>else:</a:t>
            </a:r>
          </a:p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t>    活动='羽毛球'</a:t>
            </a:r>
          </a:p>
          <a:p>
            <a:pPr marL="0" indent="0" defTabSz="742950">
              <a:lnSpc>
                <a:spcPct val="200000"/>
              </a:lnSpc>
              <a:spcBef>
                <a:spcPts val="0"/>
              </a:spcBef>
              <a:buSzTx/>
              <a:buNone/>
              <a:defRPr sz="4140">
                <a:effectLst>
                  <a:outerShdw blurRad="45720" dist="22860" dir="5400000" rotWithShape="0">
                    <a:srgbClr val="000000"/>
                  </a:outerShdw>
                </a:effectLst>
              </a:defRPr>
            </a:pPr>
            <a:r>
              <a:t>print(活动) </a:t>
            </a:r>
          </a:p>
        </p:txBody>
      </p:sp>
      <p:sp>
        <p:nvSpPr>
          <p:cNvPr id="137" name="幻灯片编号"/>
          <p:cNvSpPr txBox="1">
            <a:spLocks noGrp="1"/>
          </p:cNvSpPr>
          <p:nvPr>
            <p:ph type="sldNum" sz="quarter" idx="2"/>
          </p:nvPr>
        </p:nvSpPr>
        <p:spPr>
          <a:xfrm>
            <a:off x="12039987" y="13047167"/>
            <a:ext cx="283770" cy="461366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>
              <a:defRPr>
                <a:effectLst/>
              </a:defRPr>
            </a:pPr>
            <a:fld id="{86CB4B4D-7CA3-9044-876B-883B54F8677D}" type="slidenum">
              <a:t>4</a:t>
            </a:fld>
            <a:endParaRPr/>
          </a:p>
        </p:txBody>
      </p:sp>
      <p:sp>
        <p:nvSpPr>
          <p:cNvPr id="138" name="天气=input()…"/>
          <p:cNvSpPr txBox="1"/>
          <p:nvPr/>
        </p:nvSpPr>
        <p:spPr>
          <a:xfrm>
            <a:off x="7382560" y="3261758"/>
            <a:ext cx="5838844" cy="759888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 algn="l">
              <a:lnSpc>
                <a:spcPct val="200000"/>
              </a:lnSpc>
              <a:defRPr sz="4600"/>
            </a:pPr>
            <a:r>
              <a:t>天气=input()</a:t>
            </a:r>
          </a:p>
          <a:p>
            <a:pPr algn="l">
              <a:lnSpc>
                <a:spcPct val="200000"/>
              </a:lnSpc>
              <a:defRPr sz="4600"/>
            </a:pPr>
            <a:r>
              <a:t>活动='羽毛球'</a:t>
            </a:r>
          </a:p>
          <a:p>
            <a:pPr algn="l">
              <a:lnSpc>
                <a:spcPct val="200000"/>
              </a:lnSpc>
              <a:defRPr sz="4600"/>
            </a:pPr>
            <a:r>
              <a:rPr>
                <a:solidFill>
                  <a:srgbClr val="FF2600"/>
                </a:solidFill>
              </a:rPr>
              <a:t>if </a:t>
            </a:r>
            <a:r>
              <a:t>天气=='晴':</a:t>
            </a:r>
          </a:p>
          <a:p>
            <a:pPr algn="l">
              <a:lnSpc>
                <a:spcPct val="200000"/>
              </a:lnSpc>
              <a:defRPr sz="4600"/>
            </a:pPr>
            <a:r>
              <a:t>    活动='游泳'</a:t>
            </a:r>
          </a:p>
          <a:p>
            <a:pPr algn="l">
              <a:lnSpc>
                <a:spcPct val="200000"/>
              </a:lnSpc>
              <a:defRPr sz="4600"/>
            </a:pPr>
            <a:r>
              <a:t>print(活动)</a:t>
            </a:r>
          </a:p>
        </p:txBody>
      </p:sp>
      <p:sp>
        <p:nvSpPr>
          <p:cNvPr id="139" name="活动规划程序，如果天气是晴，那么就去游泳，否则就打羽毛球。"/>
          <p:cNvSpPr txBox="1"/>
          <p:nvPr/>
        </p:nvSpPr>
        <p:spPr>
          <a:xfrm>
            <a:off x="14357940" y="2959100"/>
            <a:ext cx="8299758" cy="34226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50800" tIns="50800" rIns="50800" bIns="50800" anchor="ctr">
            <a:normAutofit/>
          </a:bodyPr>
          <a:lstStyle>
            <a:lvl1pPr marL="546100" indent="-546100" algn="l">
              <a:spcBef>
                <a:spcPts val="5900"/>
              </a:spcBef>
              <a:buSzPct val="75000"/>
              <a:buChar char="•"/>
              <a:defRPr sz="4600"/>
            </a:lvl1pPr>
          </a:lstStyle>
          <a:p>
            <a:pPr>
              <a:defRPr>
                <a:effectLst/>
              </a:defRPr>
            </a:pPr>
            <a:r>
              <a:t>活动规划程序，如果天气是晴，那么就去游泳，否则就打羽毛球。</a:t>
            </a:r>
          </a:p>
        </p:txBody>
      </p:sp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New_Template2">
  <a:themeElements>
    <a:clrScheme name="New_Template2">
      <a:dk1>
        <a:srgbClr val="C000EB"/>
      </a:dk1>
      <a:lt1>
        <a:srgbClr val="EBEBEB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New_Template2">
  <a:themeElements>
    <a:clrScheme name="New_Template2">
      <a:dk1>
        <a:srgbClr val="000000"/>
      </a:dk1>
      <a:lt1>
        <a:srgbClr val="FFFFFF"/>
      </a:lt1>
      <a:dk2>
        <a:srgbClr val="525252"/>
      </a:dk2>
      <a:lt2>
        <a:srgbClr val="C9C9C9"/>
      </a:lt2>
      <a:accent1>
        <a:srgbClr val="619AE3"/>
      </a:accent1>
      <a:accent2>
        <a:srgbClr val="54BFB9"/>
      </a:accent2>
      <a:accent3>
        <a:srgbClr val="29C439"/>
      </a:accent3>
      <a:accent4>
        <a:srgbClr val="EDAC0F"/>
      </a:accent4>
      <a:accent5>
        <a:srgbClr val="D41D04"/>
      </a:accent5>
      <a:accent6>
        <a:srgbClr val="B264DA"/>
      </a:accent6>
      <a:hlink>
        <a:srgbClr val="0000FF"/>
      </a:hlink>
      <a:folHlink>
        <a:srgbClr val="FF00FF"/>
      </a:folHlink>
    </a:clrScheme>
    <a:fontScheme name="New_Template2">
      <a:majorFont>
        <a:latin typeface="Helvetica Neue"/>
        <a:ea typeface="Helvetica Neue"/>
        <a:cs typeface="Helvetica Neue"/>
      </a:majorFont>
      <a:minorFont>
        <a:latin typeface="Helvetica Neue"/>
        <a:ea typeface="Helvetica Neue"/>
        <a:cs typeface="Helvetica Neue"/>
      </a:minorFont>
    </a:fontScheme>
    <a:fmtScheme name="New_Template2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508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200" b="0" i="0" u="none" strike="noStrike" cap="none" spc="0" normalizeH="0" baseline="0">
            <a:ln>
              <a:noFill/>
            </a:ln>
            <a:solidFill>
              <a:srgbClr val="FFFFFF"/>
            </a:solidFill>
            <a:effectLst>
              <a:outerShdw blurRad="38100" dist="12700" dir="5400000" rotWithShape="0">
                <a:srgbClr val="000000">
                  <a:alpha val="80000"/>
                </a:srgbClr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8255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5200" b="0" i="0" u="none" strike="noStrike" cap="none" spc="0" normalizeH="0" baseline="0">
            <a:ln>
              <a:noFill/>
            </a:ln>
            <a:solidFill>
              <a:srgbClr val="EBEBEB"/>
            </a:solidFill>
            <a:effectLst>
              <a:outerShdw blurRad="50800" dist="25400" dir="5400000" rotWithShape="0">
                <a:srgbClr val="000000"/>
              </a:outerShdw>
            </a:effectLst>
            <a:uFillTx/>
            <a:latin typeface="Helvetica Neue Medium"/>
            <a:ea typeface="Helvetica Neue Medium"/>
            <a:cs typeface="Helvetica Neue Medium"/>
            <a:sym typeface="Helvetica Neue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119</Words>
  <Application>Microsoft Macintosh PowerPoint</Application>
  <PresentationFormat>自定义</PresentationFormat>
  <Paragraphs>33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冬青黑体简体中文 W3</vt:lpstr>
      <vt:lpstr>PingFang SC Regular</vt:lpstr>
      <vt:lpstr>Helvetica Neue</vt:lpstr>
      <vt:lpstr>Helvetica Neue Medium</vt:lpstr>
      <vt:lpstr>New_Template2</vt:lpstr>
      <vt:lpstr>视频3：条件语句</vt:lpstr>
      <vt:lpstr>视频3：变量的使用</vt:lpstr>
      <vt:lpstr>1、条件分支的概念</vt:lpstr>
      <vt:lpstr>2、示例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视频3：条件语句</dc:title>
  <cp:lastModifiedBy>张彦</cp:lastModifiedBy>
  <cp:revision>1</cp:revision>
  <dcterms:modified xsi:type="dcterms:W3CDTF">2019-12-25T01:43:02Z</dcterms:modified>
</cp:coreProperties>
</file>